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67" r:id="rId11"/>
    <p:sldId id="314" r:id="rId12"/>
    <p:sldId id="371" r:id="rId13"/>
    <p:sldId id="321" r:id="rId14"/>
    <p:sldId id="317" r:id="rId15"/>
    <p:sldId id="372" r:id="rId16"/>
    <p:sldId id="360" r:id="rId17"/>
    <p:sldId id="3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2019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-2020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435280" cy="1298029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sz="1400" dirty="0" smtClean="0"/>
              <a:t>В МАДОУ №300 соблюдаются принципы рационального,  сбалансированного питания детей раннего и дошкольного возраста.</a:t>
            </a:r>
          </a:p>
          <a:p>
            <a:pPr algn="just"/>
            <a:r>
              <a:rPr lang="ru-RU" sz="1400" dirty="0" smtClean="0"/>
              <a:t>Меню  разработано на основе физиологических потребностей в пищевых веществах и норм питания детей дошкольного возраста, согласованным и утверждённым </a:t>
            </a:r>
            <a:r>
              <a:rPr lang="ru-RU" sz="1400" dirty="0" err="1" smtClean="0"/>
              <a:t>Роспотребнадзором</a:t>
            </a:r>
            <a:r>
              <a:rPr lang="ru-RU" sz="1400" dirty="0" smtClean="0"/>
              <a:t>, на основании которого составляется рабочее ежедневное меню.</a:t>
            </a:r>
          </a:p>
          <a:p>
            <a:pPr algn="just"/>
            <a:r>
              <a:rPr lang="ru-RU" sz="1400" dirty="0" smtClean="0"/>
              <a:t>Объём пищи и выход блюд соответствует возрасту детей. В рационе присутствуют свежие фрукты, овощи, соки, кисломолочные продукты. Основанием для приготовления блюд являются оформленные  технологические карты.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      Дети в детском саду  обеспечены</a:t>
            </a:r>
            <a:r>
              <a:rPr lang="ru-RU" sz="1800" b="1" dirty="0" smtClean="0"/>
              <a:t> 5-ти разовым сбалансированным питанием </a:t>
            </a:r>
            <a:r>
              <a:rPr lang="ru-RU" sz="1800" dirty="0" smtClean="0"/>
              <a:t> в соответствии с режимом дня. Режим питания детей с 10,5 часовым пребыванием включает: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/>
              <a:t>завтрак;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/>
              <a:t>второй завтрак;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/>
              <a:t>обед;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/>
              <a:t>кисломолочный продукт;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/>
              <a:t>полдник.</a:t>
            </a: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организации…»;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Перечень документов для зачисления в ДОУ.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dirty="0" smtClean="0"/>
          </a:p>
          <a:p>
            <a:r>
              <a:rPr lang="ru-RU" i="1" dirty="0" smtClean="0"/>
              <a:t>Прием детей, впервые поступающих в образовательную организацию, осуществляется на основании:</a:t>
            </a:r>
            <a:endParaRPr lang="ru-RU" dirty="0" smtClean="0"/>
          </a:p>
          <a:p>
            <a:pPr lvl="0"/>
            <a:r>
              <a:rPr lang="ru-RU" dirty="0" smtClean="0"/>
              <a:t>- медицинского заключения;</a:t>
            </a:r>
          </a:p>
          <a:p>
            <a:pPr lvl="0"/>
            <a:r>
              <a:rPr lang="ru-RU" dirty="0" smtClean="0"/>
              <a:t>- поименного списка детей, утвержденного начальником Управления образования;</a:t>
            </a:r>
          </a:p>
          <a:p>
            <a:r>
              <a:rPr lang="ru-RU" dirty="0" smtClean="0"/>
              <a:t> </a:t>
            </a:r>
            <a:r>
              <a:rPr lang="ru-RU" i="1" dirty="0" smtClean="0"/>
              <a:t>Ребенок зачисляется в </a:t>
            </a:r>
            <a:r>
              <a:rPr lang="ru-RU" i="1" dirty="0" smtClean="0"/>
              <a:t>МАДОУ №300 </a:t>
            </a:r>
            <a:r>
              <a:rPr lang="ru-RU" i="1" dirty="0" smtClean="0"/>
              <a:t>при наличии следующих документов:</a:t>
            </a:r>
            <a:endParaRPr lang="ru-RU" dirty="0" smtClean="0"/>
          </a:p>
          <a:p>
            <a:pPr lvl="0"/>
            <a:r>
              <a:rPr lang="ru-RU" dirty="0" smtClean="0"/>
              <a:t>личное заявление родителя (законного представителя) ребенка;</a:t>
            </a:r>
          </a:p>
          <a:p>
            <a:pPr lvl="0"/>
            <a:r>
              <a:rPr lang="ru-RU" dirty="0" smtClean="0"/>
              <a:t>документ, удостоверяющий личность родителя (законного представителя);</a:t>
            </a:r>
          </a:p>
          <a:p>
            <a:pPr lvl="0"/>
            <a:r>
              <a:rPr lang="ru-RU" dirty="0" smtClean="0"/>
              <a:t>свидетельство о рождении ребенка или документ, подтверждающий родство заявителя (или законность представления прав ребенка);</a:t>
            </a:r>
          </a:p>
          <a:p>
            <a:pPr lvl="0"/>
            <a:r>
              <a:rPr lang="ru-RU" dirty="0" smtClean="0"/>
              <a:t>свидетельство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пребывания;</a:t>
            </a:r>
          </a:p>
          <a:p>
            <a:pPr lvl="0"/>
            <a:r>
              <a:rPr lang="ru-RU" dirty="0" smtClean="0"/>
              <a:t>заявления родителей (законных представителей) на обработку персональных данных;</a:t>
            </a:r>
          </a:p>
          <a:p>
            <a:pPr lvl="0"/>
            <a:r>
              <a:rPr lang="ru-RU" dirty="0" smtClean="0"/>
              <a:t>заявления родителей (законных представителей) на компенсацию родительской оплаты.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1964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ru-RU" sz="3200" i="1" dirty="0" smtClean="0"/>
              <a:t>7</a:t>
            </a:r>
            <a:r>
              <a:rPr lang="en-US" sz="3200" i="1" dirty="0" smtClean="0"/>
              <a:t>1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 smtClean="0"/>
              <a:t>8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6, 11,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454, 456, 456, 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14896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ru-RU" sz="2800" b="1" dirty="0" smtClean="0"/>
              <a:t>больше на 493 по сравнению с 2018 годом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algn="ctr"/>
            <a:r>
              <a:rPr lang="ru-RU" sz="2800" dirty="0" smtClean="0"/>
              <a:t>(из них дети в возрасте с 2 –х до 3 лет – </a:t>
            </a:r>
            <a:r>
              <a:rPr lang="ru-RU" sz="2800" b="1" dirty="0" smtClean="0"/>
              <a:t>547).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727567"/>
            <a:ext cx="3115320" cy="21304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27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3215737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16224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64904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Установление размера родительской платы осуществляется </a:t>
            </a:r>
            <a:r>
              <a:rPr lang="ru-RU" sz="1400" dirty="0" smtClean="0"/>
              <a:t>в </a:t>
            </a:r>
            <a:r>
              <a:rPr lang="ru-RU" sz="1400" dirty="0" smtClean="0"/>
              <a:t>соответствии с Федеральным </a:t>
            </a:r>
            <a:r>
              <a:rPr lang="ru-RU" sz="1400" dirty="0" smtClean="0"/>
              <a:t>законом</a:t>
            </a:r>
            <a:r>
              <a:rPr lang="ru-RU" sz="1400" dirty="0" smtClean="0"/>
              <a:t> от 06.10.2003 № 131-ФЗ «Об общих принципах организации местного самоуправления в Российской Федерации», Федеральным </a:t>
            </a:r>
            <a:r>
              <a:rPr lang="ru-RU" sz="1400" dirty="0" smtClean="0"/>
              <a:t>законом</a:t>
            </a:r>
            <a:r>
              <a:rPr lang="ru-RU" sz="1400" dirty="0" smtClean="0"/>
              <a:t> Российской Федерации от 29.12.2012 № 273-ФЗ </a:t>
            </a:r>
            <a:br>
              <a:rPr lang="ru-RU" sz="1400" dirty="0" smtClean="0"/>
            </a:br>
            <a:r>
              <a:rPr lang="ru-RU" sz="1400" dirty="0" smtClean="0"/>
              <a:t>«Об образовании в Российской Федерации», </a:t>
            </a:r>
            <a:r>
              <a:rPr lang="ru-RU" sz="1400" dirty="0" smtClean="0"/>
              <a:t>законом</a:t>
            </a:r>
            <a:r>
              <a:rPr lang="ru-RU" sz="1400" dirty="0" smtClean="0"/>
              <a:t> Свердловской области </a:t>
            </a:r>
            <a:br>
              <a:rPr lang="ru-RU" sz="1400" dirty="0" smtClean="0"/>
            </a:br>
            <a:r>
              <a:rPr lang="ru-RU" sz="1400" dirty="0" smtClean="0"/>
              <a:t>от 15.07.2013 № 78-ОЗ «Об образовании в Свердловской области», Постановлением Администрации города Екатеринбурга от 29.12.2014 № 4050 «О взимании платы с родителей (законных представителей) несовершеннолетних обучающихся за присмотр и уход за детьми в муниципальных образовательных организациях, функции учредителя которых осуществляет Управление образования Администрации города Екатеринбурга».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2820</TotalTime>
  <Words>979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594TGp_family_light_ani</vt:lpstr>
      <vt:lpstr>Слайд 1</vt:lpstr>
      <vt:lpstr>На территории Чкаловского района  71 МДОО: 68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Слайд 6</vt:lpstr>
      <vt:lpstr>Слайд 7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Модель работы по зачислению детей в МДОО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Мтодист</cp:lastModifiedBy>
  <cp:revision>118</cp:revision>
  <dcterms:created xsi:type="dcterms:W3CDTF">2010-03-19T17:53:36Z</dcterms:created>
  <dcterms:modified xsi:type="dcterms:W3CDTF">2019-04-02T09:46:17Z</dcterms:modified>
</cp:coreProperties>
</file>